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B19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6" autoAdjust="0"/>
    <p:restoredTop sz="94660"/>
  </p:normalViewPr>
  <p:slideViewPr>
    <p:cSldViewPr>
      <p:cViewPr varScale="1">
        <p:scale>
          <a:sx n="69" d="100"/>
          <a:sy n="69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F11C1-EF9C-4067-AEA3-B03985509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79453"/>
      </p:ext>
    </p:extLst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BF8C-EDEC-46FA-B45A-71AAD011E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770038"/>
      </p:ext>
    </p:extLst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4BA0D-4391-4096-BC4C-41F408E59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21121"/>
      </p:ext>
    </p:extLst>
  </p:cSld>
  <p:clrMapOvr>
    <a:masterClrMapping/>
  </p:clrMapOvr>
  <p:transition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04AB1E-EE15-43D3-A46A-5ED155B53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534865"/>
      </p:ext>
    </p:extLst>
  </p:cSld>
  <p:clrMapOvr>
    <a:masterClrMapping/>
  </p:clrMapOvr>
  <p:transition advClick="0"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C91140-8469-4600-9C58-F71845404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564492"/>
      </p:ext>
    </p:extLst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5FDD9-D633-4AF7-A022-FC2308B45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215352"/>
      </p:ext>
    </p:extLst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1CDEE-085D-44B6-94A1-DA1528896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07932"/>
      </p:ext>
    </p:extLst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0B36-7A86-470D-BB1B-126BCF67C2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894300"/>
      </p:ext>
    </p:extLst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3FD97-50F6-402C-AD5E-D978A3DB4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752147"/>
      </p:ext>
    </p:extLst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AE977-F893-4409-A90D-7DBE50933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32765"/>
      </p:ext>
    </p:extLst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8672E-7EA0-41D3-848E-6A6460779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547372"/>
      </p:ext>
    </p:extLst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47756-1773-4AD1-98C6-357203D3B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405131"/>
      </p:ext>
    </p:extLst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51967-6544-4F76-B6B8-62C855F63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46386"/>
      </p:ext>
    </p:extLst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0A2FA1-60E0-49DF-B608-38CFFD5DD1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5000"/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audio" Target="file:///C:\Documents%20and%20Settings\Sean\My%20Documents\My%20Music\The%20Amazing%20Race%20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WordArt 7" descr="cityscape"/>
          <p:cNvSpPr>
            <a:spLocks noChangeArrowheads="1" noChangeShapeType="1" noTextEdit="1"/>
          </p:cNvSpPr>
          <p:nvPr/>
        </p:nvSpPr>
        <p:spPr bwMode="auto">
          <a:xfrm>
            <a:off x="1116013" y="1557338"/>
            <a:ext cx="6767512" cy="21780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The Amazing Race</a:t>
            </a:r>
          </a:p>
        </p:txBody>
      </p:sp>
      <p:pic>
        <p:nvPicPr>
          <p:cNvPr id="2056" name="The Amazing Race 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539552" y="3716338"/>
            <a:ext cx="8352928" cy="2016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</a:gradFill>
                <a:latin typeface="Impact" panose="020B0806030902050204" pitchFamily="34" charset="0"/>
              </a:rPr>
              <a:t>To CIVILIZATION</a:t>
            </a:r>
            <a:endParaRPr lang="en-US" sz="7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2700000" scaled="1"/>
              </a:gradFill>
              <a:latin typeface="Impact" panose="020B0806030902050204" pitchFamily="34" charset="0"/>
            </a:endParaRPr>
          </a:p>
        </p:txBody>
      </p:sp>
      <p:pic>
        <p:nvPicPr>
          <p:cNvPr id="2" name="The Amazing Race Soundtrack - Assaul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1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432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xit" presetSubtype="1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1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1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1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audio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5" grpId="0" animBg="1"/>
      <p:bldP spid="2055" grpId="1" animBg="1"/>
      <p:bldP spid="2058" grpId="0" animBg="1"/>
      <p:bldP spid="2058" grpId="1" animBg="1"/>
      <p:bldP spid="205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79613" y="404813"/>
            <a:ext cx="5329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Comic Sans MS" panose="030F0702030302020204" pitchFamily="66" charset="0"/>
              </a:rPr>
              <a:t>Created By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Mr. Wardman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7" y="1136650"/>
            <a:ext cx="4586775" cy="366942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38" y="1216258"/>
            <a:ext cx="4137966" cy="309619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5" y="2708921"/>
            <a:ext cx="4223708" cy="420611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45664"/>
            <a:ext cx="4340046" cy="427110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56" y="1929120"/>
            <a:ext cx="5479477" cy="366011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1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allAtOnce"/>
      <p:bldP spid="4100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THE RULES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1. NEVER, EVER mess with the </a:t>
            </a:r>
            <a:r>
              <a:rPr lang="en-US" dirty="0" smtClean="0">
                <a:solidFill>
                  <a:srgbClr val="C00000"/>
                </a:solidFill>
              </a:rPr>
              <a:t>route, </a:t>
            </a:r>
            <a:r>
              <a:rPr lang="en-US" dirty="0" smtClean="0">
                <a:solidFill>
                  <a:srgbClr val="C00000"/>
                </a:solidFill>
              </a:rPr>
              <a:t>do not cheat.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. KEEP all clues. Bring them to check-in.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. Return all supplies, envelops, etc. if asked before you go to the next task.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4. Complete the reflection questions (may carry into next day).</a:t>
            </a:r>
          </a:p>
        </p:txBody>
      </p:sp>
    </p:spTree>
    <p:extLst>
      <p:ext uri="{BB962C8B-B14F-4D97-AF65-F5344CB8AC3E}">
        <p14:creationId xmlns:p14="http://schemas.microsoft.com/office/powerpoint/2010/main" val="396093372"/>
      </p:ext>
    </p:extLst>
  </p:cSld>
  <p:clrMapOvr>
    <a:masterClrMapping/>
  </p:clrMapOvr>
  <p:transition spd="slow">
    <p:push dir="u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76375" y="476250"/>
            <a:ext cx="6048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8175" y="620713"/>
            <a:ext cx="4751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403350" y="549275"/>
            <a:ext cx="5473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latin typeface="Comic Sans MS" panose="030F0702030302020204" pitchFamily="66" charset="0"/>
              </a:rPr>
              <a:t>6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 Teams</a:t>
            </a:r>
            <a:r>
              <a:rPr lang="en-US" altLang="en-US" sz="4000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13750" y="2074946"/>
            <a:ext cx="6663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Reina, Kendra, Keagan, Rocco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95288" y="28527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916239" y="4061867"/>
            <a:ext cx="62277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Miles, Madison, Caydence, Brayden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875415" y="3424160"/>
            <a:ext cx="6529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Grace, Tyler, Kalie, Tanner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532074" y="2697336"/>
            <a:ext cx="69960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err="1" smtClean="0">
                <a:latin typeface="Comic Sans MS" panose="030F0702030302020204" pitchFamily="66" charset="0"/>
              </a:rPr>
              <a:t>Elora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, Dylan, Lauren, Tyler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6262" y="4816233"/>
            <a:ext cx="6300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Sally, Chase, Sheyenne, Gavin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771800" y="1343663"/>
            <a:ext cx="63440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Majid, Sterling, Isis, Taya</a:t>
            </a: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35420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grpId="1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8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3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8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3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8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8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300"/>
                            </p:stCondLst>
                            <p:childTnLst>
                              <p:par>
                                <p:cTn id="5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8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300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8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1" grpId="1"/>
      <p:bldP spid="11271" grpId="2"/>
      <p:bldP spid="11274" grpId="0"/>
      <p:bldP spid="112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US" dirty="0" smtClean="0"/>
              <a:t>Contestant – ON YOUR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10924"/>
            <a:ext cx="8686800" cy="3057203"/>
          </a:xfrm>
        </p:spPr>
        <p:txBody>
          <a:bodyPr/>
          <a:lstStyle/>
          <a:p>
            <a:pPr algn="ctr"/>
            <a:r>
              <a:rPr lang="en-US" dirty="0" smtClean="0"/>
              <a:t>ASSEMBLE YOUR TEAM AND LINE UP FOR YOUR FIRST TASK.  After completing this task, you will get your ticket.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4328145" cy="24940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49556" y="4460015"/>
            <a:ext cx="3884600" cy="2016224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59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 smtClean="0"/>
              <a:t>CONGRATULATIONS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5880"/>
            <a:ext cx="9144000" cy="1778156"/>
          </a:xfrm>
        </p:spPr>
        <p:txBody>
          <a:bodyPr/>
          <a:lstStyle/>
          <a:p>
            <a:pPr algn="ctr"/>
            <a:r>
              <a:rPr lang="en-US" dirty="0" smtClean="0"/>
              <a:t>YOU HAVE COMPLETED THE FIRST LEG OF THE AMAZING RACE TO COLONIZATION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2" y="2584596"/>
            <a:ext cx="2486523" cy="1432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2546" y="2780928"/>
            <a:ext cx="2139702" cy="1040187"/>
          </a:xfrm>
          <a:prstGeom prst="rect">
            <a:avLst/>
          </a:prstGeom>
          <a:noFill/>
          <a:ln w="152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he Amazing Race Soundtrack - Blitz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925771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2723" y="2780928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REFLECTIONS: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How well did your group work                           together, explain why you feel that way?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Did you rely on someone in particular or was work shared equally?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Give examples of how you overcame challenges through learning, collaborating, innovating or thinking.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What would you adapt if you had to do it again?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8951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29836&quot;&gt;&lt;object type=&quot;3&quot; unique_id=&quot;129837&quot;&gt;&lt;property id=&quot;20148&quot; value=&quot;5&quot;/&gt;&lt;property id=&quot;20300&quot; value=&quot;Slide 1&quot;/&gt;&lt;property id=&quot;20307&quot; value=&quot;256&quot;/&gt;&lt;/object&gt;&lt;object type=&quot;3&quot; unique_id=&quot;129838&quot;&gt;&lt;property id=&quot;20148&quot; value=&quot;5&quot;/&gt;&lt;property id=&quot;20300&quot; value=&quot;Slide 2&quot;/&gt;&lt;property id=&quot;20307&quot; value=&quot;257&quot;/&gt;&lt;/object&gt;&lt;object type=&quot;3&quot; unique_id=&quot;129839&quot;&gt;&lt;property id=&quot;20148&quot; value=&quot;5&quot;/&gt;&lt;property id=&quot;20300&quot; value=&quot;Slide 3&quot;/&gt;&lt;property id=&quot;20307&quot; value=&quot;258&quot;/&gt;&lt;/object&gt;&lt;object type=&quot;3&quot; unique_id=&quot;129891&quot;&gt;&lt;property id=&quot;20148&quot; value=&quot;5&quot;/&gt;&lt;property id=&quot;20300&quot; value=&quot;Slide 4 - &amp;quot;THE RULES&amp;quot;&quot;/&gt;&lt;property id=&quot;20307&quot; value=&quot;261&quot;/&gt;&lt;/object&gt;&lt;object type=&quot;3&quot; unique_id=&quot;129892&quot;&gt;&lt;property id=&quot;20148&quot; value=&quot;5&quot;/&gt;&lt;property id=&quot;20300&quot; value=&quot;Slide 5 - &amp;quot;Contestant – ON YOUR MARKS&amp;quot;&quot;/&gt;&lt;property id=&quot;20307&quot; value=&quot;262&quot;/&gt;&lt;/object&gt;&lt;object type=&quot;3&quot; unique_id=&quot;129923&quot;&gt;&lt;property id=&quot;20148&quot; value=&quot;5&quot;/&gt;&lt;property id=&quot;20300&quot; value=&quot;Slide 6 - &amp;quot;CONGRATULATIONS&amp;quot;&quot;/&gt;&lt;property id=&quot;20307&quot; value=&quot;264&quot;/&gt;&lt;/object&gt;&lt;object type=&quot;3&quot; unique_id=&quot;129924&quot;&gt;&lt;property id=&quot;20148&quot; value=&quot;5&quot;/&gt;&lt;property id=&quot;20300&quot; value=&quot;Slide 7&quot;/&gt;&lt;property id=&quot;20307&quot; value=&quot;263&quot;/&gt;&lt;/object&gt;&lt;/object&gt;&lt;object type=&quot;8&quot; unique_id=&quot;1298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12591</TotalTime>
  <Words>213</Words>
  <Application>Microsoft Office PowerPoint</Application>
  <PresentationFormat>On-screen Show (4:3)</PresentationFormat>
  <Paragraphs>25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Impact</vt:lpstr>
      <vt:lpstr>Default Design</vt:lpstr>
      <vt:lpstr>PowerPoint Presentation</vt:lpstr>
      <vt:lpstr>PowerPoint Presentation</vt:lpstr>
      <vt:lpstr>THE RULES</vt:lpstr>
      <vt:lpstr>PowerPoint Presentation</vt:lpstr>
      <vt:lpstr>Contestant – ON YOUR MARKS</vt:lpstr>
      <vt:lpstr>CONGRATULATIONS</vt:lpstr>
    </vt:vector>
  </TitlesOfParts>
  <Company>my room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</dc:creator>
  <cp:lastModifiedBy>Chad Wardman</cp:lastModifiedBy>
  <cp:revision>47</cp:revision>
  <dcterms:created xsi:type="dcterms:W3CDTF">2004-03-04T21:50:01Z</dcterms:created>
  <dcterms:modified xsi:type="dcterms:W3CDTF">2018-10-05T16:29:53Z</dcterms:modified>
</cp:coreProperties>
</file>